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261" r:id="rId3"/>
    <p:sldId id="256" r:id="rId4"/>
    <p:sldId id="257" r:id="rId5"/>
    <p:sldId id="258" r:id="rId6"/>
    <p:sldId id="259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4754" autoAdjust="0"/>
    <p:restoredTop sz="94660"/>
  </p:normalViewPr>
  <p:slideViewPr>
    <p:cSldViewPr snapToGrid="0">
      <p:cViewPr varScale="1">
        <p:scale>
          <a:sx n="95" d="100"/>
          <a:sy n="95" d="100"/>
        </p:scale>
        <p:origin x="557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08AAA6-0ECE-47AB-A901-ED38A12D1E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3345F4-9D09-425E-A6FE-681B130404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51F2B1-C16D-4522-8D8C-1DDBB3822F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3F0FE-6830-45BF-BD83-6CB1B9A2E967}" type="datetimeFigureOut">
              <a:rPr lang="en-IN" smtClean="0"/>
              <a:t>19-07-2020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12E7A2-482E-4CF8-B935-2FF59F1BD7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333209-7E69-47CE-A0EF-92247000E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2D070-86F5-4233-BAB0-FA7FCF5A057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148214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4A184A-F90B-4F46-9535-6B44E4929C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14A5B4-72FB-4F17-829C-31F03B9F27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A86715-46D1-4298-B699-2C760147F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3F0FE-6830-45BF-BD83-6CB1B9A2E967}" type="datetimeFigureOut">
              <a:rPr lang="en-IN" smtClean="0"/>
              <a:t>19-07-2020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501A09-9A86-499C-942D-E442449AA3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BDB52E-4C63-4F4D-BAFC-9E5BAECF08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2D070-86F5-4233-BAB0-FA7FCF5A057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034520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8AFF4AB-204A-4166-A42E-69506544D16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A5455D-6A2B-4939-B388-63A3ACF832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42F841-6F36-44EA-A353-33C4DD12D7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3F0FE-6830-45BF-BD83-6CB1B9A2E967}" type="datetimeFigureOut">
              <a:rPr lang="en-IN" smtClean="0"/>
              <a:t>19-07-2020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FDD58B-9FD6-4293-BAD1-B468661681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38B68-1405-45B2-8F32-EE5A023014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2D070-86F5-4233-BAB0-FA7FCF5A057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174917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4BDBB-D764-497C-9519-F002D3615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E97252-8906-4836-B43B-3A1FCCF779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A23185-DCB5-4E60-A0FB-C2F9C8F544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3F0FE-6830-45BF-BD83-6CB1B9A2E967}" type="datetimeFigureOut">
              <a:rPr lang="en-IN" smtClean="0"/>
              <a:t>19-07-2020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87F827-6719-4600-A912-F56B82891F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066751-0CCC-4E9A-AD4A-A6D6BB38D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2D070-86F5-4233-BAB0-FA7FCF5A057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920738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1C648-3642-4FDE-A4A5-AB75265B61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5AB359-A094-4D75-B437-E088222ECD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C2B899-FF51-466E-AA82-53F3680151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3F0FE-6830-45BF-BD83-6CB1B9A2E967}" type="datetimeFigureOut">
              <a:rPr lang="en-IN" smtClean="0"/>
              <a:t>19-07-2020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169993-2F78-42D6-B5A8-683BAE326F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AD2C42-EEAB-430F-A2CC-AFEFE5DBB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2D070-86F5-4233-BAB0-FA7FCF5A057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572466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DF33FD-D704-4907-8AE7-B39475B07F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FE5E0D-E5C4-40B4-B9A7-3C53FE4213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B3204C-500C-46CE-A3A4-CBBC7D2C15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271221-5B4F-4EF2-B2CE-1A924A0E20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3F0FE-6830-45BF-BD83-6CB1B9A2E967}" type="datetimeFigureOut">
              <a:rPr lang="en-IN" smtClean="0"/>
              <a:t>19-07-2020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CEC9A6-8903-4C7A-93A1-3D31EF17BD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7C503A-8ACA-4918-A6C4-D694C1A129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2D070-86F5-4233-BAB0-FA7FCF5A057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407595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0606C-97FC-4C12-81FF-7B54B5BA57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100A10-BDAD-467B-94CE-D4925D3557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8D933B-E941-4D63-A8A4-F339BD361D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EDF91DB-3C17-442B-BF1C-02385B8D88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3FE7625-E67C-49C7-B307-EAEA40DADB4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CEB8C11-9731-4171-B1EA-016A30EBCA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3F0FE-6830-45BF-BD83-6CB1B9A2E967}" type="datetimeFigureOut">
              <a:rPr lang="en-IN" smtClean="0"/>
              <a:t>19-07-2020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B42737A-3F84-4627-BB72-E6AACFAEB5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9DDDC19-E4F5-435C-BCA3-FFF84866E5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2D070-86F5-4233-BAB0-FA7FCF5A057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48227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2BFDB-86EA-4899-9C24-48349B0B2E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6C6EAC-C1B5-45BF-BFE4-662D4E14AF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3F0FE-6830-45BF-BD83-6CB1B9A2E967}" type="datetimeFigureOut">
              <a:rPr lang="en-IN" smtClean="0"/>
              <a:t>19-07-2020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816B33-FECE-4FD9-AC7C-697E87C766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1E05D4-EB68-4FCE-A971-154C731216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2D070-86F5-4233-BAB0-FA7FCF5A057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303682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14D0EB1-7D3B-405D-8708-8779466C1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3F0FE-6830-45BF-BD83-6CB1B9A2E967}" type="datetimeFigureOut">
              <a:rPr lang="en-IN" smtClean="0"/>
              <a:t>19-07-2020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9A22BFC-7160-453A-AB31-9374FC66A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797B68-056F-4835-8EA0-0775392FA3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2D070-86F5-4233-BAB0-FA7FCF5A057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366170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AF2109-ADC6-4B36-B90A-6680FA77B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BBE7E8-D436-4623-9F69-FDDDD8CF14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B7FF42-019A-4D31-96C5-F6ED686C3D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2E5575-C4D7-4B8E-86C0-9601009AFD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3F0FE-6830-45BF-BD83-6CB1B9A2E967}" type="datetimeFigureOut">
              <a:rPr lang="en-IN" smtClean="0"/>
              <a:t>19-07-2020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FE6D84-4C1A-48AD-A302-02524F7FB7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FE63DE-38C6-4376-B459-BA17CDED6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2D070-86F5-4233-BAB0-FA7FCF5A057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72214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E3415-A1D3-4702-9062-930FBC54F1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C533097-CC59-476D-A7A0-3210FD46EC7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4A8AE0-E035-45A1-961A-66A760A21B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9C2DF1-4AC4-4EF6-85FC-CE135B164C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3F0FE-6830-45BF-BD83-6CB1B9A2E967}" type="datetimeFigureOut">
              <a:rPr lang="en-IN" smtClean="0"/>
              <a:t>19-07-2020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225019-F075-4289-8B31-4ACD29AB93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201B4D-004D-4D1A-9ECA-809B2B5ACE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2D070-86F5-4233-BAB0-FA7FCF5A057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162816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BCF1069-4452-42F9-985A-EC1333E1CB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8852C4-C2F5-4C55-BCA1-4FCE1A1D2C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569D35-0FE9-417A-B3C7-F204CC0A958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23F0FE-6830-45BF-BD83-6CB1B9A2E967}" type="datetimeFigureOut">
              <a:rPr lang="en-IN" smtClean="0"/>
              <a:t>19-07-2020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6DD9DC-A4CB-4889-8AB0-7487BB6C9A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CA0A30-172A-4EAF-AE00-28037771B9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82D070-86F5-4233-BAB0-FA7FCF5A057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963989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A9356-D446-4DF6-BD81-1C3AD81C6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254" y="2479150"/>
            <a:ext cx="10515600" cy="1325563"/>
          </a:xfrm>
        </p:spPr>
        <p:txBody>
          <a:bodyPr/>
          <a:lstStyle/>
          <a:p>
            <a:r>
              <a:rPr lang="en-IN" dirty="0"/>
              <a:t>                     </a:t>
            </a:r>
            <a:r>
              <a:rPr lang="en-IN" b="1" dirty="0">
                <a:latin typeface="Algerian" panose="04020705040A02060702" pitchFamily="82" charset="0"/>
              </a:rPr>
              <a:t>WEB DEVELOPMENT </a:t>
            </a:r>
          </a:p>
        </p:txBody>
      </p:sp>
    </p:spTree>
    <p:extLst>
      <p:ext uri="{BB962C8B-B14F-4D97-AF65-F5344CB8AC3E}">
        <p14:creationId xmlns:p14="http://schemas.microsoft.com/office/powerpoint/2010/main" val="31204302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A7DFACA9-6B6E-4395-9107-F246F1C44A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4F20B69-8F8C-4462-AEF8-CF88BA6B0890}"/>
              </a:ext>
            </a:extLst>
          </p:cNvPr>
          <p:cNvSpPr/>
          <p:nvPr/>
        </p:nvSpPr>
        <p:spPr>
          <a:xfrm>
            <a:off x="1531406" y="1"/>
            <a:ext cx="9142456" cy="2725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3B88526-BEA3-4E2C-BF0A-792C30E8F968}"/>
              </a:ext>
            </a:extLst>
          </p:cNvPr>
          <p:cNvSpPr/>
          <p:nvPr/>
        </p:nvSpPr>
        <p:spPr>
          <a:xfrm>
            <a:off x="10318459" y="385894"/>
            <a:ext cx="1778466" cy="5788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787108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0C90C03E-A8F1-4D7B-992F-94F977333A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3D9C4C0-1AB3-41E7-8446-1DEF057A5F12}"/>
              </a:ext>
            </a:extLst>
          </p:cNvPr>
          <p:cNvSpPr/>
          <p:nvPr/>
        </p:nvSpPr>
        <p:spPr>
          <a:xfrm>
            <a:off x="2542673" y="-1"/>
            <a:ext cx="8117305" cy="2732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EC58029-CE4C-4FC2-B57C-3F32F4A7E14B}"/>
              </a:ext>
            </a:extLst>
          </p:cNvPr>
          <p:cNvSpPr/>
          <p:nvPr/>
        </p:nvSpPr>
        <p:spPr>
          <a:xfrm>
            <a:off x="10318459" y="385894"/>
            <a:ext cx="1778466" cy="5788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448112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E0153175-2222-43BF-8E41-A0B75129CD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5505601-BF25-4ECB-AB2A-B8103D0CD8D2}"/>
              </a:ext>
            </a:extLst>
          </p:cNvPr>
          <p:cNvSpPr/>
          <p:nvPr/>
        </p:nvSpPr>
        <p:spPr>
          <a:xfrm>
            <a:off x="0" y="6456947"/>
            <a:ext cx="3400926" cy="4010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250029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A65E976B-AE2C-440C-A957-ACE75FB5F9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929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DB45AADA-85DB-43D6-BD52-F5F3900E64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168" y="-237285"/>
            <a:ext cx="12192000" cy="685465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F33F398-9475-49A6-A20D-F57651259F1B}"/>
              </a:ext>
            </a:extLst>
          </p:cNvPr>
          <p:cNvSpPr/>
          <p:nvPr/>
        </p:nvSpPr>
        <p:spPr>
          <a:xfrm>
            <a:off x="1460604" y="-237285"/>
            <a:ext cx="9142456" cy="2725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87147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146349D3-9659-4BFB-9FAA-749DBAA30B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8E26181-7BE9-468C-8A97-B433359BBE10}"/>
              </a:ext>
            </a:extLst>
          </p:cNvPr>
          <p:cNvSpPr/>
          <p:nvPr/>
        </p:nvSpPr>
        <p:spPr>
          <a:xfrm>
            <a:off x="1531406" y="1"/>
            <a:ext cx="9142456" cy="2725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66143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130D58B9-AD34-4426-ADFE-58E6D500FE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147" y="-29893"/>
            <a:ext cx="12248147" cy="688622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36DFFB0-E0BD-4365-B968-59DE43D2DBF6}"/>
              </a:ext>
            </a:extLst>
          </p:cNvPr>
          <p:cNvSpPr/>
          <p:nvPr/>
        </p:nvSpPr>
        <p:spPr>
          <a:xfrm>
            <a:off x="1531406" y="1"/>
            <a:ext cx="9142456" cy="2725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000605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84740EC5-5E18-4B77-945C-68E408815A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9D381F6-63FD-44BF-AD25-6371D604B535}"/>
              </a:ext>
            </a:extLst>
          </p:cNvPr>
          <p:cNvSpPr/>
          <p:nvPr/>
        </p:nvSpPr>
        <p:spPr>
          <a:xfrm>
            <a:off x="1531406" y="1"/>
            <a:ext cx="9142456" cy="2725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570019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9224950D-7D33-4D02-A34A-567D31D1C4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53456DB-E16B-4689-8256-C3801D7B5C6A}"/>
              </a:ext>
            </a:extLst>
          </p:cNvPr>
          <p:cNvSpPr/>
          <p:nvPr/>
        </p:nvSpPr>
        <p:spPr>
          <a:xfrm>
            <a:off x="1531406" y="1"/>
            <a:ext cx="9142456" cy="2725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364847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E66F07A9-85C0-412D-B985-99658BB8AC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9CD6AA2-B9C0-4E6C-B021-5CE9B2CC4F2F}"/>
              </a:ext>
            </a:extLst>
          </p:cNvPr>
          <p:cNvSpPr/>
          <p:nvPr/>
        </p:nvSpPr>
        <p:spPr>
          <a:xfrm>
            <a:off x="1531406" y="1"/>
            <a:ext cx="9142456" cy="2725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626934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52F90-8521-410A-9995-3BCBEB6E86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692" y="163790"/>
            <a:ext cx="8834306" cy="675110"/>
          </a:xfrm>
        </p:spPr>
        <p:txBody>
          <a:bodyPr>
            <a:normAutofit/>
          </a:bodyPr>
          <a:lstStyle/>
          <a:p>
            <a:r>
              <a:rPr lang="en-IN" sz="4000" b="1" dirty="0">
                <a:latin typeface="Agency FB" panose="020B0503020202020204" pitchFamily="34" charset="0"/>
              </a:rPr>
              <a:t>What is Web development???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83E35B-E9A5-4B81-B6FE-2ACAB84A905A}"/>
              </a:ext>
            </a:extLst>
          </p:cNvPr>
          <p:cNvSpPr txBox="1"/>
          <p:nvPr/>
        </p:nvSpPr>
        <p:spPr>
          <a:xfrm>
            <a:off x="67112" y="838900"/>
            <a:ext cx="1203820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/>
              <a:t>FRONTEND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HTML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CSS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JAVASCRIPT</a:t>
            </a:r>
          </a:p>
          <a:p>
            <a:endParaRPr lang="en-IN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/>
              <a:t>BACKEND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PHP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MYSQL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NOSQL</a:t>
            </a:r>
          </a:p>
        </p:txBody>
      </p:sp>
    </p:spTree>
    <p:extLst>
      <p:ext uri="{BB962C8B-B14F-4D97-AF65-F5344CB8AC3E}">
        <p14:creationId xmlns:p14="http://schemas.microsoft.com/office/powerpoint/2010/main" val="34624603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568B2EB5-09C6-416D-9CED-EAD4A36B29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AC0925C-6B8E-43D9-946E-8B4CCE61318F}"/>
              </a:ext>
            </a:extLst>
          </p:cNvPr>
          <p:cNvSpPr/>
          <p:nvPr/>
        </p:nvSpPr>
        <p:spPr>
          <a:xfrm>
            <a:off x="1531406" y="1"/>
            <a:ext cx="9142456" cy="2725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400381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9F55E701-77A1-4EAD-86F1-2DB3FEC3D9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1F04FF2-4B91-4ABF-9788-603C4427AE34}"/>
              </a:ext>
            </a:extLst>
          </p:cNvPr>
          <p:cNvSpPr/>
          <p:nvPr/>
        </p:nvSpPr>
        <p:spPr>
          <a:xfrm>
            <a:off x="1531406" y="1"/>
            <a:ext cx="9142456" cy="2725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800859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69043EDF-3756-4DBC-B4CA-6079BB9080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DBBDB90-1946-4231-B1E5-75E28522B796}"/>
              </a:ext>
            </a:extLst>
          </p:cNvPr>
          <p:cNvSpPr/>
          <p:nvPr/>
        </p:nvSpPr>
        <p:spPr>
          <a:xfrm>
            <a:off x="1531406" y="1"/>
            <a:ext cx="9142456" cy="2725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348631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28BDAC0E-AC9F-4A4E-BCFF-762AFC750E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21285E8-B6DB-412D-816E-B8BA31B980A3}"/>
              </a:ext>
            </a:extLst>
          </p:cNvPr>
          <p:cNvSpPr/>
          <p:nvPr/>
        </p:nvSpPr>
        <p:spPr>
          <a:xfrm>
            <a:off x="1531406" y="1"/>
            <a:ext cx="9142456" cy="2725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512407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3998ECB5-9166-4E5A-9AFB-2EAC4E626E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5552F72-C174-4535-8B97-C8C2BD55BF36}"/>
              </a:ext>
            </a:extLst>
          </p:cNvPr>
          <p:cNvSpPr/>
          <p:nvPr/>
        </p:nvSpPr>
        <p:spPr>
          <a:xfrm>
            <a:off x="1531406" y="1"/>
            <a:ext cx="9142456" cy="2725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30384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D5797A99-5053-4F7F-B2DA-5A087182CF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0EBA832-99AE-4081-AD86-41223CFA498A}"/>
              </a:ext>
            </a:extLst>
          </p:cNvPr>
          <p:cNvSpPr/>
          <p:nvPr/>
        </p:nvSpPr>
        <p:spPr>
          <a:xfrm>
            <a:off x="1531406" y="1"/>
            <a:ext cx="9142456" cy="2725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870626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F33284B9-1C4A-4633-8A0F-74034F9926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7B6447B-C797-4EF9-9628-44E0339D4C6E}"/>
              </a:ext>
            </a:extLst>
          </p:cNvPr>
          <p:cNvSpPr/>
          <p:nvPr/>
        </p:nvSpPr>
        <p:spPr>
          <a:xfrm>
            <a:off x="1531406" y="1"/>
            <a:ext cx="9142456" cy="2725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383041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9C9DB2EE-799F-463E-B728-42B115B7F8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00ACA1A-F936-42CB-B155-2635BF807F59}"/>
              </a:ext>
            </a:extLst>
          </p:cNvPr>
          <p:cNvSpPr/>
          <p:nvPr/>
        </p:nvSpPr>
        <p:spPr>
          <a:xfrm>
            <a:off x="1531406" y="1"/>
            <a:ext cx="9142456" cy="2725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978814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15BE03F4-3CBE-4B43-A696-80F00841F3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D1CDF94-6FA3-41F7-BDF5-4085D5479D7A}"/>
              </a:ext>
            </a:extLst>
          </p:cNvPr>
          <p:cNvSpPr/>
          <p:nvPr/>
        </p:nvSpPr>
        <p:spPr>
          <a:xfrm>
            <a:off x="1531406" y="1"/>
            <a:ext cx="9142456" cy="2725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517732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7B0AE719-D928-4E3E-908A-AB3CE46C37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B1D368F-FFBB-4FB1-B44A-4B31F8FC7E0D}"/>
              </a:ext>
            </a:extLst>
          </p:cNvPr>
          <p:cNvSpPr/>
          <p:nvPr/>
        </p:nvSpPr>
        <p:spPr>
          <a:xfrm>
            <a:off x="1531406" y="1"/>
            <a:ext cx="9142456" cy="2725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654553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8A9AA-0149-4971-882B-45F7867C41D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A14B53-18DA-491D-9483-D9391F6A29A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88C58658-7801-45A2-BB18-1DBD1BF413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29A5C0E-3361-4F86-AF86-84599954308B}"/>
              </a:ext>
            </a:extLst>
          </p:cNvPr>
          <p:cNvSpPr/>
          <p:nvPr/>
        </p:nvSpPr>
        <p:spPr>
          <a:xfrm>
            <a:off x="0" y="6535024"/>
            <a:ext cx="2382473" cy="3229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590480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73409481-C0B9-4042-8050-0DB044E985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13E7355-E67B-4C7C-9BFF-3E9EC196E7C9}"/>
              </a:ext>
            </a:extLst>
          </p:cNvPr>
          <p:cNvSpPr/>
          <p:nvPr/>
        </p:nvSpPr>
        <p:spPr>
          <a:xfrm>
            <a:off x="1531406" y="1"/>
            <a:ext cx="9142456" cy="2725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713394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C8B7648B-8333-4F55-AE68-0255D2E8F9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6CC15C1-11D4-4279-AF21-E13FCD836207}"/>
              </a:ext>
            </a:extLst>
          </p:cNvPr>
          <p:cNvSpPr/>
          <p:nvPr/>
        </p:nvSpPr>
        <p:spPr>
          <a:xfrm>
            <a:off x="1531406" y="1"/>
            <a:ext cx="9142456" cy="2725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250087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FEA82-647B-47E9-A715-89830A515A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0632" y="2766218"/>
            <a:ext cx="10515600" cy="1325563"/>
          </a:xfrm>
        </p:spPr>
        <p:txBody>
          <a:bodyPr>
            <a:normAutofit/>
          </a:bodyPr>
          <a:lstStyle/>
          <a:p>
            <a:r>
              <a:rPr lang="en-IN" sz="7200" b="1" dirty="0">
                <a:latin typeface="Algerian" panose="04020705040A02060702" pitchFamily="82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8781523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9EE733B4-4C22-4EDD-8C79-444FFBB901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22BA652-8916-49CE-95BB-B0CCB72ABF3E}"/>
              </a:ext>
            </a:extLst>
          </p:cNvPr>
          <p:cNvSpPr/>
          <p:nvPr/>
        </p:nvSpPr>
        <p:spPr>
          <a:xfrm>
            <a:off x="0" y="6535024"/>
            <a:ext cx="2332139" cy="3229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892799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DF017A10-D9E0-49BB-BFBF-4D9685FBF4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0FA5C5B-88A3-4861-8D8F-1A16878BBC1C}"/>
              </a:ext>
            </a:extLst>
          </p:cNvPr>
          <p:cNvSpPr/>
          <p:nvPr/>
        </p:nvSpPr>
        <p:spPr>
          <a:xfrm>
            <a:off x="0" y="6535024"/>
            <a:ext cx="3405930" cy="3229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24909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EE961D20-AB0B-48C2-844C-9F0008A8A3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66F1101-3391-4380-8BCA-0E02E7D40A89}"/>
              </a:ext>
            </a:extLst>
          </p:cNvPr>
          <p:cNvSpPr/>
          <p:nvPr/>
        </p:nvSpPr>
        <p:spPr>
          <a:xfrm>
            <a:off x="0" y="6535024"/>
            <a:ext cx="3405930" cy="3229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442509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02C98C5C-848E-4676-AB8F-BEBEB429AE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76" y="-1"/>
            <a:ext cx="12194976" cy="685632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9DCB8D3-5FEB-437B-94AE-3ACF6D9D1233}"/>
              </a:ext>
            </a:extLst>
          </p:cNvPr>
          <p:cNvSpPr/>
          <p:nvPr/>
        </p:nvSpPr>
        <p:spPr>
          <a:xfrm>
            <a:off x="3909270" y="0"/>
            <a:ext cx="4496499" cy="2097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EA6E764-030E-4B16-B838-ADDEC9524DC2}"/>
              </a:ext>
            </a:extLst>
          </p:cNvPr>
          <p:cNvSpPr/>
          <p:nvPr/>
        </p:nvSpPr>
        <p:spPr>
          <a:xfrm>
            <a:off x="10310070" y="402672"/>
            <a:ext cx="1803633" cy="7466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573835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32A46A6E-D37D-48EA-9F11-728FDF33AB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4934956-005F-444B-BA85-2A5501F06534}"/>
              </a:ext>
            </a:extLst>
          </p:cNvPr>
          <p:cNvSpPr/>
          <p:nvPr/>
        </p:nvSpPr>
        <p:spPr>
          <a:xfrm>
            <a:off x="3514987" y="-1"/>
            <a:ext cx="4932727" cy="2097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B20EA92-0662-48BC-8E6A-DE0938010AED}"/>
              </a:ext>
            </a:extLst>
          </p:cNvPr>
          <p:cNvSpPr/>
          <p:nvPr/>
        </p:nvSpPr>
        <p:spPr>
          <a:xfrm>
            <a:off x="10326848" y="385894"/>
            <a:ext cx="1770077" cy="56206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692050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3446476E-F195-4174-8205-9E79C79B24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2F38EBA-7258-4632-9A37-9AAEBDE533A5}"/>
              </a:ext>
            </a:extLst>
          </p:cNvPr>
          <p:cNvSpPr/>
          <p:nvPr/>
        </p:nvSpPr>
        <p:spPr>
          <a:xfrm>
            <a:off x="3514987" y="-1"/>
            <a:ext cx="4932727" cy="2097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25527AA-C4AC-4990-BD93-FD8F0D3E7E7F}"/>
              </a:ext>
            </a:extLst>
          </p:cNvPr>
          <p:cNvSpPr/>
          <p:nvPr/>
        </p:nvSpPr>
        <p:spPr>
          <a:xfrm>
            <a:off x="10326848" y="385894"/>
            <a:ext cx="1770077" cy="56206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210410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423</TotalTime>
  <Words>18</Words>
  <Application>Microsoft Office PowerPoint</Application>
  <PresentationFormat>Widescreen</PresentationFormat>
  <Paragraphs>12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9" baseType="lpstr">
      <vt:lpstr>Agency FB</vt:lpstr>
      <vt:lpstr>Algerian</vt:lpstr>
      <vt:lpstr>Arial</vt:lpstr>
      <vt:lpstr>Calibri</vt:lpstr>
      <vt:lpstr>Calibri Light</vt:lpstr>
      <vt:lpstr>Wingdings</vt:lpstr>
      <vt:lpstr>Office Theme</vt:lpstr>
      <vt:lpstr>                     WEB DEVELOPMENT </vt:lpstr>
      <vt:lpstr>What is Web development???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RISHAV  BHARDWAJ</dc:creator>
  <cp:lastModifiedBy>RISHAV  BHARDWAJ</cp:lastModifiedBy>
  <cp:revision>17</cp:revision>
  <dcterms:created xsi:type="dcterms:W3CDTF">2020-07-19T07:17:15Z</dcterms:created>
  <dcterms:modified xsi:type="dcterms:W3CDTF">2020-07-19T20:43:20Z</dcterms:modified>
</cp:coreProperties>
</file>